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3" r:id="rId5"/>
    <p:sldId id="264" r:id="rId6"/>
    <p:sldId id="267" r:id="rId7"/>
    <p:sldId id="266" r:id="rId8"/>
    <p:sldId id="257" r:id="rId9"/>
    <p:sldId id="258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25" d="100"/>
          <a:sy n="25" d="100"/>
        </p:scale>
        <p:origin x="-173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Documents and Settings\Admin\Мои документы\rehcfde[f\SB6_pens_l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2663">
            <a:off x="1820363" y="2841425"/>
            <a:ext cx="1767576" cy="1767576"/>
          </a:xfrm>
          <a:prstGeom prst="rect">
            <a:avLst/>
          </a:prstGeom>
          <a:noFill/>
        </p:spPr>
      </p:pic>
      <p:pic>
        <p:nvPicPr>
          <p:cNvPr id="1040" name="Picture 16" descr="C:\Documents and Settings\Admin\Мои документы\rehcfde[f\smartboard1.jp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549287"/>
            <a:ext cx="4143404" cy="5308737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71472" y="285728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ИССЛЕДОВАНИЕ ПРИНЦИПА РАБОТЫ ИНТЕРАКТИВНОЙ ДОСКИ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50" y="284877"/>
            <a:ext cx="8143964" cy="5787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ДЛЯ РАБОТЫ С ИНТЕРАКТИВНОЙ ДОСКОЙ НЕ ТРЕБУЕТСЯ СПЕЦИАЛЬНЫХ</a:t>
            </a:r>
            <a:endParaRPr kumimoji="0" lang="en-US" sz="36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НАВЫКОВ ИЛИ ЗНАНИЙ. </a:t>
            </a:r>
            <a:endParaRPr kumimoji="0" lang="en-US" sz="36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ДЕЛАЕТ ЭТО УСТРОЙСТВО ДОСТУПНЫМ ДЛЯ МНОГИХ ПОЛЬЗОВАТЕЛЕЙ ВО МНОГИХ СФЕРАХ.</a:t>
            </a:r>
            <a:r>
              <a:rPr kumimoji="0" lang="ru-RU" sz="3600" b="1" i="0" u="none" strike="noStrike" cap="none" spc="60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6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6" y="1533024"/>
            <a:ext cx="8215338" cy="361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6215106" cy="5357850"/>
          </a:xfrm>
        </p:spPr>
        <p:txBody>
          <a:bodyPr/>
          <a:lstStyle/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ПЕРВАЯ В МИРЕ 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ИНТЕРАКТИВНАЯ</a:t>
            </a:r>
            <a:r>
              <a:rPr lang="en-US" b="1" spc="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ДОСКА 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БЫЛА ПРЕДСТАВЛЕНА 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КОМПАНИЕЙ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SMART 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TECHNOLOGIES INC. </a:t>
            </a:r>
            <a:endParaRPr lang="en-US" b="1" spc="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spc="600" dirty="0" smtClean="0">
                <a:latin typeface="Arial" pitchFamily="34" charset="0"/>
                <a:cs typeface="Arial" pitchFamily="34" charset="0"/>
              </a:rPr>
              <a:t>В 1991 Г. </a:t>
            </a:r>
            <a:endParaRPr lang="ru-RU" b="1" spc="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128666" y="285680"/>
            <a:ext cx="3015333" cy="657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914353" y="285680"/>
            <a:ext cx="3229679" cy="657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357166"/>
            <a:ext cx="542928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spc="60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ОДНИМИ ИЗ ПЕРВЫХ, КТО ОЦЕНИЛ ПЕДАГОГИЧЕСКИЕ ВОЗМОЖНОСТИ ЭТОЙ НОВОЙ ТЕХНОЛОГИИ, БЫЛИ ПРЕПОДАВАТЕЛИ. ИСПОЛЬЗОВАНИЕ ИНТЕРАКТИВНЫХ ДОСОК ПОМОГАЕТ РАЗНООБРАЗИТЬ ЗАНЯТИЯ, СДЕЛАТЬ ИХ ЯРКИМИ И УВЛЕКАТЕЛЬНЫМИ.</a:t>
            </a:r>
            <a:endParaRPr kumimoji="0" lang="ru-RU" sz="26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77975" cy="1065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245259"/>
            <a:ext cx="9144000" cy="1061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85752" y="357166"/>
            <a:ext cx="864396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60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ИНТЕРАКТИВНЫЕ ДОСКИ БЫВАЮТ ПРЯМОЙ И ОБРАТНОЙ ПРОЕКЦИИ. </a:t>
            </a:r>
            <a:endParaRPr kumimoji="0" lang="ru-RU" sz="32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600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60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 ПРЯМОЙ — ПРОЕКТОР ПОМЕЩАЕТСЯ ПЕРЕД ДОСКОЙ НА ПОДСТАВКЕ ИЛИ НА ПОТОЛКЕ. </a:t>
            </a:r>
            <a:endParaRPr kumimoji="0" lang="ru-RU" sz="32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600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60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 ОБРАТНОЙ — ПРОЕКТОР УСТАНАВЛИВАЕТСЯ ЗА ДОСКОЙ.</a:t>
            </a:r>
            <a:endParaRPr kumimoji="0" lang="ru-RU" sz="3200" b="1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118" y="1271244"/>
            <a:ext cx="8145776" cy="372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C:\Documents and Settings\Admin\Мои документы\rehcfde[f\ХАРАКТЕРИСТИКИ.JPG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0" y="0"/>
            <a:ext cx="90946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5" descr="C:\Documents and Settings\Admin\Мои документы\rehcfde[f\app-usbu-hd-smartboard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8664605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102</Words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65</cp:revision>
  <dcterms:modified xsi:type="dcterms:W3CDTF">2002-06-20T01:22:21Z</dcterms:modified>
</cp:coreProperties>
</file>